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61" r:id="rId6"/>
    <p:sldId id="258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D0D0D"/>
    <a:srgbClr val="4472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FC58-C18E-4871-9F6A-71833F1A8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0A178-050C-49F4-8BB0-A35C3DE7B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078A3-08CA-4FCF-95EC-DA2D3EE8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F2977-5F5C-4F5F-A4D6-F96E41CD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2425-2CF9-4917-BE47-51AF3F8D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32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4BD2-42EB-4DF5-BF3E-431753E1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F9DAA-3178-45B4-9588-772EBFB45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5A1F5-EA46-40E9-9FEF-C22BBE32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50A4-DC2A-4A10-A4BF-0011DEB3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0BBFA-CE41-4093-A90C-33416105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110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0B437-D537-43CA-8A3B-C816D2294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1D46B-D7A9-4355-90B3-66E76722D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9662E-AC36-419D-A844-B20E6786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D71A-DFD6-4E0F-BAB5-0FEC797E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917BB-F3A2-4EF6-AF96-D7CD3862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997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A6E1-00FE-4B72-8940-129792D7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C94D-DF99-43AD-B330-9F7FAAA9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96586-DBEB-4507-B6D2-B6CFA69E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CC44F-B181-4386-B322-3C7BD461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4BC20-B539-468E-B304-9AA81610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86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D420-81A0-4FE2-B092-5742CE48C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8FD13-105A-418C-B489-ADF812AB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FDB3A-BE8C-4EB5-BEF8-0B3FD32B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8254-C4D6-4FAB-9886-4EEB705C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664F8-C17A-4726-BFE5-35A5BB5A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24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4E87-3A5E-471C-8184-ACAA00DA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BC269-FB8C-4DE3-8B1F-92E1137F1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E1F6-6822-4DBF-BAB7-C981799B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D87C4-ACC4-4C67-9199-B09E516E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13DD7-48AC-458A-BF54-707AB648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B0EBA-3EA7-4DCD-924B-F5EA429B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65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C716-51A3-43D7-BAB8-1A0680BD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C8A51-C1AE-4C31-94DE-A72F2973C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800BA-6B55-44A4-B6F9-B29D28F02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61C61-4ACA-456B-869B-9D6E0F56B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630FB-297D-4685-8068-B31AE62F6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485B33-A455-4AC5-AA32-59BEF109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E0BDB-7725-48D7-B87C-451D8348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3E961-6808-4187-8091-8DBBEBB2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66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EBBB-1274-4B99-9453-6F8FA197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40F8C-0E32-4022-B1C3-E33D21C2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2916F-F255-4667-9E42-96727CE4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27225-A97D-4362-823F-D271C44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46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F1124-0B57-4366-BD79-8C329599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AD68F-65EB-4909-9EF9-F1C34FF99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BDFA1-66D5-481F-A7FF-BB16F2B8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514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37BA-DBC3-432E-BF23-B4FDAFD7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89A40-6609-430C-ACFB-63F381E1F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763B7-BC94-4DE2-A9EB-E9BCD30FA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70DA3-0183-4F80-9483-AE1D9F5A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F9F47-4E5B-44F2-B37C-E69D909F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D3751-70CB-4AE3-9EA8-7ACF72C7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26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49E3-DAB7-4FDD-8E83-8215EDDE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318E7-DDE5-4EF9-AC19-C2560017C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7B6B3-6402-431D-9845-E87E31A3E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0D4B6-109F-4E06-A067-721506DFE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DF16C-DB2A-485B-AB0B-3D3697F5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7118E-DA61-4923-895C-715003AF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13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2BCE9-B199-4F31-86F5-AF1F1828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7175C-FCB1-43E9-ABC9-DCFBE028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783C6-368D-4FCF-BBA2-313BE0D1E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FB915-6ACE-4D9B-BC63-18CAB802002A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1AC6F-8F9F-48C8-8B18-E6FB69A16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818E-2BA2-49FE-9454-49EA0E361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4881-3FA3-49D9-BF78-C649EFACC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046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60FA-7709-407C-B279-4A0FF34A2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C934E-B305-4880-B731-3A43A6CE2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CFFF3-6187-4631-A926-A6E895D73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983A9-9223-4306-A689-394330B469BB}"/>
              </a:ext>
            </a:extLst>
          </p:cNvPr>
          <p:cNvSpPr txBox="1"/>
          <p:nvPr/>
        </p:nvSpPr>
        <p:spPr>
          <a:xfrm>
            <a:off x="3864006" y="4811404"/>
            <a:ext cx="4463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C00000"/>
                </a:solidFill>
                <a:latin typeface="Eras Medium ITC" panose="020B0602030504020804" pitchFamily="34" charset="0"/>
              </a:rPr>
              <a:t>A Presentation By Ryan Lebeau</a:t>
            </a:r>
          </a:p>
          <a:p>
            <a:pPr algn="ctr"/>
            <a:r>
              <a:rPr lang="en-CA" sz="2400" dirty="0">
                <a:solidFill>
                  <a:srgbClr val="C00000"/>
                </a:solidFill>
                <a:latin typeface="Eras Medium ITC" panose="020B0602030504020804" pitchFamily="34" charset="0"/>
              </a:rPr>
              <a:t>03-60-377</a:t>
            </a:r>
          </a:p>
        </p:txBody>
      </p:sp>
    </p:spTree>
    <p:extLst>
      <p:ext uri="{BB962C8B-B14F-4D97-AF65-F5344CB8AC3E}">
        <p14:creationId xmlns:p14="http://schemas.microsoft.com/office/powerpoint/2010/main" val="2941340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3C9C8-B369-4545-9F0B-02CBF3214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218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C16753-680A-4850-9A23-602D7D30813C}"/>
              </a:ext>
            </a:extLst>
          </p:cNvPr>
          <p:cNvSpPr/>
          <p:nvPr/>
        </p:nvSpPr>
        <p:spPr>
          <a:xfrm>
            <a:off x="6096000" y="175333"/>
            <a:ext cx="3003612" cy="1003177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18935-39AB-4FAF-91D4-CAA68D2D1F55}"/>
              </a:ext>
            </a:extLst>
          </p:cNvPr>
          <p:cNvSpPr txBox="1"/>
          <p:nvPr/>
        </p:nvSpPr>
        <p:spPr>
          <a:xfrm>
            <a:off x="6399320" y="353755"/>
            <a:ext cx="2396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>
                    <a:lumMod val="95000"/>
                  </a:schemeClr>
                </a:solidFill>
                <a:latin typeface="Eras Light ITC" panose="020B0402030504020804" pitchFamily="34" charset="0"/>
              </a:rPr>
              <a:t>Multiplayer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857651-9AE2-40C0-9C2D-CD9D97368547}"/>
              </a:ext>
            </a:extLst>
          </p:cNvPr>
          <p:cNvSpPr/>
          <p:nvPr/>
        </p:nvSpPr>
        <p:spPr>
          <a:xfrm>
            <a:off x="7137645" y="1560250"/>
            <a:ext cx="4403325" cy="4325645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4728B-A3EF-44FE-96B0-C7958A1A86E2}"/>
              </a:ext>
            </a:extLst>
          </p:cNvPr>
          <p:cNvSpPr txBox="1"/>
          <p:nvPr/>
        </p:nvSpPr>
        <p:spPr>
          <a:xfrm>
            <a:off x="7599285" y="1953087"/>
            <a:ext cx="34090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Two options for players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Single player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Party multiplayer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P2P trading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Story can be continued and completed with a party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Multiplayer bases</a:t>
            </a:r>
          </a:p>
        </p:txBody>
      </p:sp>
    </p:spTree>
    <p:extLst>
      <p:ext uri="{BB962C8B-B14F-4D97-AF65-F5344CB8AC3E}">
        <p14:creationId xmlns:p14="http://schemas.microsoft.com/office/powerpoint/2010/main" val="13054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3DA1B-64F5-40E7-B459-6F251750E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7BCCA3-6626-4DDF-AB01-47CC3AE09D6C}"/>
              </a:ext>
            </a:extLst>
          </p:cNvPr>
          <p:cNvSpPr/>
          <p:nvPr/>
        </p:nvSpPr>
        <p:spPr>
          <a:xfrm>
            <a:off x="1399714" y="534897"/>
            <a:ext cx="1760737" cy="1003177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Eras Light ITC" panose="020B0402030504020804" pitchFamily="34" charset="0"/>
              </a:rPr>
              <a:t>Story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ED9F47-32CD-424A-A4BF-C0A23B107D1A}"/>
              </a:ext>
            </a:extLst>
          </p:cNvPr>
          <p:cNvSpPr/>
          <p:nvPr/>
        </p:nvSpPr>
        <p:spPr>
          <a:xfrm>
            <a:off x="645112" y="2243103"/>
            <a:ext cx="6625700" cy="3456362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1427C-9348-4748-8ABE-C609CAABD173}"/>
              </a:ext>
            </a:extLst>
          </p:cNvPr>
          <p:cNvSpPr txBox="1"/>
          <p:nvPr/>
        </p:nvSpPr>
        <p:spPr>
          <a:xfrm>
            <a:off x="949911" y="2649984"/>
            <a:ext cx="6125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The universe is seemingly controlled by The Atlas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Each story mission helps you learn more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Interactions with other NPC’s of the three races (</a:t>
            </a:r>
            <a:r>
              <a:rPr lang="en-CA" sz="2000" dirty="0" err="1">
                <a:solidFill>
                  <a:schemeClr val="bg1"/>
                </a:solidFill>
                <a:latin typeface="Eras Medium ITC" panose="020B0602030504020804" pitchFamily="34" charset="0"/>
              </a:rPr>
              <a:t>Gek</a:t>
            </a: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, </a:t>
            </a:r>
            <a:r>
              <a:rPr lang="en-CA" sz="2000" dirty="0" err="1">
                <a:solidFill>
                  <a:schemeClr val="bg1"/>
                </a:solidFill>
                <a:latin typeface="Eras Medium ITC" panose="020B0602030504020804" pitchFamily="34" charset="0"/>
              </a:rPr>
              <a:t>Vy’keen</a:t>
            </a: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, </a:t>
            </a:r>
            <a:r>
              <a:rPr lang="en-CA" sz="2000" dirty="0" err="1">
                <a:solidFill>
                  <a:schemeClr val="bg1"/>
                </a:solidFill>
                <a:latin typeface="Eras Medium ITC" panose="020B0602030504020804" pitchFamily="34" charset="0"/>
              </a:rPr>
              <a:t>Korvax</a:t>
            </a: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) provide details of the past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The story line concludes at the Atlas Centre</a:t>
            </a:r>
          </a:p>
          <a:p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477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33C8D-28C3-4715-B77E-BD1262912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1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486FFF-FE27-4EE9-8955-D090C833C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FD7A8-E133-48D4-BB20-D39CDFD57D0A}"/>
              </a:ext>
            </a:extLst>
          </p:cNvPr>
          <p:cNvSpPr/>
          <p:nvPr/>
        </p:nvSpPr>
        <p:spPr>
          <a:xfrm>
            <a:off x="653988" y="1160754"/>
            <a:ext cx="3633926" cy="1003177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Eras Light ITC" panose="020B0402030504020804" pitchFamily="34" charset="0"/>
              </a:rPr>
              <a:t>General Features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354E5B-4B4D-4E1F-B5B3-62A49EF0E8FC}"/>
              </a:ext>
            </a:extLst>
          </p:cNvPr>
          <p:cNvSpPr/>
          <p:nvPr/>
        </p:nvSpPr>
        <p:spPr>
          <a:xfrm>
            <a:off x="4764349" y="1615736"/>
            <a:ext cx="6874276" cy="4279037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39B28-3003-49FD-91CE-A8DA5A768483}"/>
              </a:ext>
            </a:extLst>
          </p:cNvPr>
          <p:cNvSpPr txBox="1"/>
          <p:nvPr/>
        </p:nvSpPr>
        <p:spPr>
          <a:xfrm>
            <a:off x="5228948" y="1997476"/>
            <a:ext cx="59391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Blueprints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Crafting Items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Mining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Standing amongst three NPC races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Freighters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Bounty Hunting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63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3BE2F-6D56-4380-A15C-D3C4B72FF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38AAD8-FB07-48A7-9C07-91CD86ABDC4A}"/>
              </a:ext>
            </a:extLst>
          </p:cNvPr>
          <p:cNvSpPr/>
          <p:nvPr/>
        </p:nvSpPr>
        <p:spPr>
          <a:xfrm>
            <a:off x="227860" y="201966"/>
            <a:ext cx="3234432" cy="1003177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dirty="0">
                <a:latin typeface="Eras Light ITC" panose="020B0402030504020804" pitchFamily="34" charset="0"/>
              </a:rPr>
              <a:t>Schell’s Lenses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33798A-30F9-4229-B558-F4F2ACBDC8B4}"/>
              </a:ext>
            </a:extLst>
          </p:cNvPr>
          <p:cNvSpPr/>
          <p:nvPr/>
        </p:nvSpPr>
        <p:spPr>
          <a:xfrm>
            <a:off x="618477" y="1407109"/>
            <a:ext cx="11082291" cy="5055835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EC014-2108-4663-A705-6C07756B4488}"/>
              </a:ext>
            </a:extLst>
          </p:cNvPr>
          <p:cNvSpPr txBox="1"/>
          <p:nvPr/>
        </p:nvSpPr>
        <p:spPr>
          <a:xfrm>
            <a:off x="905522" y="1677880"/>
            <a:ext cx="10120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Surprise – Lens 4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Planets are filled with surprises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Curiosity – Lens 6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Story line asks the player non stop questions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Endless universe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Economy – Lens 52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Units and nanite clusters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Galactic trade network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Story Machine – Lens 73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Community events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Playing in a party within constantly new worlds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The World – Lens 84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Infinite star systems with 4-6 planets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/>
                </a:solidFill>
                <a:latin typeface="Eras Medium ITC" panose="020B0602030504020804" pitchFamily="34" charset="0"/>
              </a:rPr>
              <a:t>Constantly entices the player to explore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83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9566-6242-4192-8B42-28C1ABBD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59ADD-0C0D-4E2D-ACAA-AABAE1E23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6E6736-7F12-4BD9-BBE1-A5EA703B071A}"/>
              </a:ext>
            </a:extLst>
          </p:cNvPr>
          <p:cNvSpPr/>
          <p:nvPr/>
        </p:nvSpPr>
        <p:spPr>
          <a:xfrm>
            <a:off x="390618" y="510466"/>
            <a:ext cx="5805996" cy="5495278"/>
          </a:xfrm>
          <a:prstGeom prst="roundRect">
            <a:avLst/>
          </a:prstGeom>
          <a:solidFill>
            <a:srgbClr val="262626">
              <a:alpha val="65098"/>
            </a:srgbClr>
          </a:solidFill>
          <a:ln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9524F-60C7-4503-853D-73C2FD429424}"/>
              </a:ext>
            </a:extLst>
          </p:cNvPr>
          <p:cNvSpPr txBox="1"/>
          <p:nvPr/>
        </p:nvSpPr>
        <p:spPr>
          <a:xfrm>
            <a:off x="665826" y="852256"/>
            <a:ext cx="511353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>
                    <a:lumMod val="95000"/>
                  </a:schemeClr>
                </a:solidFill>
                <a:latin typeface="Eras Light ITC" panose="020B0402030504020804" pitchFamily="34" charset="0"/>
              </a:rPr>
              <a:t>What is No Man’s Sky?</a:t>
            </a:r>
          </a:p>
          <a:p>
            <a:endParaRPr lang="en-CA" sz="2000" dirty="0">
              <a:solidFill>
                <a:schemeClr val="bg1">
                  <a:lumMod val="95000"/>
                </a:schemeClr>
              </a:solidFill>
              <a:latin typeface="Eras Light ITC" panose="020B04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Procedurally generated space exploration game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Game starts the player on a random planet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Slowly progress to new dynamic star systems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Main story goal is to the center of the universe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33F843-D7AB-4899-BA5B-283D06E7C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432" y="2131897"/>
            <a:ext cx="2097442" cy="25942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474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F4C364-2F94-4BAE-87AB-0A7BBE78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9CC79D-A943-486C-B194-72EE6E6E664B}"/>
              </a:ext>
            </a:extLst>
          </p:cNvPr>
          <p:cNvSpPr/>
          <p:nvPr/>
        </p:nvSpPr>
        <p:spPr>
          <a:xfrm>
            <a:off x="7847858" y="417250"/>
            <a:ext cx="3773012" cy="1003177"/>
          </a:xfrm>
          <a:prstGeom prst="roundRect">
            <a:avLst/>
          </a:prstGeom>
          <a:solidFill>
            <a:srgbClr val="0D0D0D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DFDD2-CDDE-4E33-8183-113A523311D5}"/>
              </a:ext>
            </a:extLst>
          </p:cNvPr>
          <p:cNvSpPr txBox="1"/>
          <p:nvPr/>
        </p:nvSpPr>
        <p:spPr>
          <a:xfrm>
            <a:off x="8229599" y="595672"/>
            <a:ext cx="300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>
                    <a:lumMod val="95000"/>
                  </a:schemeClr>
                </a:solidFill>
                <a:latin typeface="Eras Light ITC" panose="020B0402030504020804" pitchFamily="34" charset="0"/>
              </a:rPr>
              <a:t>The Beginning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C863E7-B1BB-4E7F-90C6-747FF881A199}"/>
              </a:ext>
            </a:extLst>
          </p:cNvPr>
          <p:cNvSpPr/>
          <p:nvPr/>
        </p:nvSpPr>
        <p:spPr>
          <a:xfrm>
            <a:off x="8093473" y="2198574"/>
            <a:ext cx="3483008" cy="3456502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D6F1E-F37B-43F5-9CB8-576AB70262C0}"/>
              </a:ext>
            </a:extLst>
          </p:cNvPr>
          <p:cNvSpPr txBox="1"/>
          <p:nvPr/>
        </p:nvSpPr>
        <p:spPr>
          <a:xfrm>
            <a:off x="8398276" y="2423603"/>
            <a:ext cx="2849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Random world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Classic video game memory loss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Quickly fix broken equipment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Story line begins</a:t>
            </a:r>
          </a:p>
        </p:txBody>
      </p:sp>
    </p:spTree>
    <p:extLst>
      <p:ext uri="{BB962C8B-B14F-4D97-AF65-F5344CB8AC3E}">
        <p14:creationId xmlns:p14="http://schemas.microsoft.com/office/powerpoint/2010/main" val="75900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F0A6B4-3EBC-4061-9F4A-7255848B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DDDE68-46B4-4201-9ADB-5F02112043D7}"/>
              </a:ext>
            </a:extLst>
          </p:cNvPr>
          <p:cNvSpPr/>
          <p:nvPr/>
        </p:nvSpPr>
        <p:spPr>
          <a:xfrm>
            <a:off x="452759" y="798990"/>
            <a:ext cx="2299319" cy="1003177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4A00A-0958-4097-B311-C89C5167C71D}"/>
              </a:ext>
            </a:extLst>
          </p:cNvPr>
          <p:cNvSpPr txBox="1"/>
          <p:nvPr/>
        </p:nvSpPr>
        <p:spPr>
          <a:xfrm>
            <a:off x="825620" y="977412"/>
            <a:ext cx="155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>
                    <a:lumMod val="95000"/>
                  </a:schemeClr>
                </a:solidFill>
                <a:latin typeface="Eras Light ITC" panose="020B0402030504020804" pitchFamily="34" charset="0"/>
              </a:rPr>
              <a:t>Space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60BB40-CF5E-426F-AF2D-9C88119E1CE4}"/>
              </a:ext>
            </a:extLst>
          </p:cNvPr>
          <p:cNvSpPr/>
          <p:nvPr/>
        </p:nvSpPr>
        <p:spPr>
          <a:xfrm>
            <a:off x="3755252" y="798990"/>
            <a:ext cx="6223250" cy="2205667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2EC7E-94F8-4E4F-AAC5-ED08C83F0F83}"/>
              </a:ext>
            </a:extLst>
          </p:cNvPr>
          <p:cNvSpPr txBox="1"/>
          <p:nvPr/>
        </p:nvSpPr>
        <p:spPr>
          <a:xfrm>
            <a:off x="3932808" y="913531"/>
            <a:ext cx="5912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Warp between star systems each with varying planets/moons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Fly throughout the star system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Engage in space battles</a:t>
            </a:r>
          </a:p>
        </p:txBody>
      </p:sp>
    </p:spTree>
    <p:extLst>
      <p:ext uri="{BB962C8B-B14F-4D97-AF65-F5344CB8AC3E}">
        <p14:creationId xmlns:p14="http://schemas.microsoft.com/office/powerpoint/2010/main" val="135852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4C9FA-2562-4602-A182-003538DF6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649443-26EA-4224-A655-52CFEF065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83087E-C6CB-4754-BA97-1691F60ADBD8}"/>
              </a:ext>
            </a:extLst>
          </p:cNvPr>
          <p:cNvSpPr/>
          <p:nvPr/>
        </p:nvSpPr>
        <p:spPr>
          <a:xfrm>
            <a:off x="834500" y="443883"/>
            <a:ext cx="2760956" cy="1047565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8066C-B0A4-42BD-BA26-BFCCF6A3057E}"/>
              </a:ext>
            </a:extLst>
          </p:cNvPr>
          <p:cNvSpPr txBox="1"/>
          <p:nvPr/>
        </p:nvSpPr>
        <p:spPr>
          <a:xfrm>
            <a:off x="1242873" y="644499"/>
            <a:ext cx="194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>
                    <a:lumMod val="95000"/>
                  </a:schemeClr>
                </a:solidFill>
                <a:latin typeface="Eras Light ITC" panose="020B0402030504020804" pitchFamily="34" charset="0"/>
              </a:rPr>
              <a:t>Planets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4281D3-A0DD-4A61-8A00-4FBFD22F148B}"/>
              </a:ext>
            </a:extLst>
          </p:cNvPr>
          <p:cNvSpPr/>
          <p:nvPr/>
        </p:nvSpPr>
        <p:spPr>
          <a:xfrm>
            <a:off x="834500" y="2426128"/>
            <a:ext cx="8760782" cy="3497191"/>
          </a:xfrm>
          <a:prstGeom prst="round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34D14-03E0-44F9-81E5-BF59DA1F7D80}"/>
              </a:ext>
            </a:extLst>
          </p:cNvPr>
          <p:cNvSpPr txBox="1"/>
          <p:nvPr/>
        </p:nvSpPr>
        <p:spPr>
          <a:xfrm>
            <a:off x="1242873" y="2887156"/>
            <a:ext cx="7767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Each planet is free roam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Every planet has it’s own features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Fauna, Flora, Resources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Atmosphere, Weather Systems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Random Structures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There are different colour schemes for the planets</a:t>
            </a:r>
          </a:p>
        </p:txBody>
      </p:sp>
    </p:spTree>
    <p:extLst>
      <p:ext uri="{BB962C8B-B14F-4D97-AF65-F5344CB8AC3E}">
        <p14:creationId xmlns:p14="http://schemas.microsoft.com/office/powerpoint/2010/main" val="52696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3CD696-E54A-41EE-B088-814A0F79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3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2E2A2-5061-4A92-8EBB-8DD99966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751D95-085F-4F6C-B55E-811DAA6F1BEE}"/>
              </a:ext>
            </a:extLst>
          </p:cNvPr>
          <p:cNvSpPr/>
          <p:nvPr/>
        </p:nvSpPr>
        <p:spPr>
          <a:xfrm>
            <a:off x="834499" y="443883"/>
            <a:ext cx="3923932" cy="1003177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29EF5-35A5-4F7B-A54F-B12A2B42F666}"/>
              </a:ext>
            </a:extLst>
          </p:cNvPr>
          <p:cNvSpPr txBox="1"/>
          <p:nvPr/>
        </p:nvSpPr>
        <p:spPr>
          <a:xfrm>
            <a:off x="887766" y="622305"/>
            <a:ext cx="381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>
                    <a:lumMod val="95000"/>
                  </a:schemeClr>
                </a:solidFill>
                <a:latin typeface="Eras Light ITC" panose="020B0402030504020804" pitchFamily="34" charset="0"/>
              </a:rPr>
              <a:t>Random Structures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3E4C6B-802B-49D6-95B8-3A67C0CD792C}"/>
              </a:ext>
            </a:extLst>
          </p:cNvPr>
          <p:cNvSpPr/>
          <p:nvPr/>
        </p:nvSpPr>
        <p:spPr>
          <a:xfrm>
            <a:off x="745723" y="2181687"/>
            <a:ext cx="7253057" cy="4299012"/>
          </a:xfrm>
          <a:prstGeom prst="roundRect">
            <a:avLst/>
          </a:prstGeom>
          <a:solidFill>
            <a:srgbClr val="26262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CE684-3415-4EE0-9042-6D743D26E060}"/>
              </a:ext>
            </a:extLst>
          </p:cNvPr>
          <p:cNvSpPr txBox="1"/>
          <p:nvPr/>
        </p:nvSpPr>
        <p:spPr>
          <a:xfrm>
            <a:off x="1154097" y="2636668"/>
            <a:ext cx="65073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Located through player’s personal scanner or the </a:t>
            </a:r>
            <a:r>
              <a:rPr lang="en-CA" sz="2000" dirty="0" err="1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craftable</a:t>
            </a: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 Signal Booster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Certain structures are multi-tier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Some Structures include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Observatory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Abandoned factories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Trading Post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Monolith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Crashed Freighters</a:t>
            </a:r>
          </a:p>
        </p:txBody>
      </p:sp>
    </p:spTree>
    <p:extLst>
      <p:ext uri="{BB962C8B-B14F-4D97-AF65-F5344CB8AC3E}">
        <p14:creationId xmlns:p14="http://schemas.microsoft.com/office/powerpoint/2010/main" val="138695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1B6E7-9570-44C9-8806-1AF58E58F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5882C4-F82C-48DC-BADE-756A547C741F}"/>
              </a:ext>
            </a:extLst>
          </p:cNvPr>
          <p:cNvSpPr/>
          <p:nvPr/>
        </p:nvSpPr>
        <p:spPr>
          <a:xfrm>
            <a:off x="745723" y="2279341"/>
            <a:ext cx="10700553" cy="3897346"/>
          </a:xfrm>
          <a:prstGeom prst="roundRect">
            <a:avLst/>
          </a:prstGeom>
          <a:solidFill>
            <a:srgbClr val="0D0D0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31F31-8CA0-490B-994F-26C8E2880BB2}"/>
              </a:ext>
            </a:extLst>
          </p:cNvPr>
          <p:cNvSpPr txBox="1"/>
          <p:nvPr/>
        </p:nvSpPr>
        <p:spPr>
          <a:xfrm>
            <a:off x="1183690" y="2698812"/>
            <a:ext cx="96677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The launch in 2016 was understandably hyped considering it was one of the first in its class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Extreme backlash from the community since promised features were completely missing (mainly multiplayer)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Last month was the games largest update, NEXT, bringing many promised features and large amounts of content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Eras Medium ITC" panose="020B0602030504020804" pitchFamily="34" charset="0"/>
              </a:rPr>
              <a:t>Team is continually putting out updates with promises for no DLC content</a:t>
            </a:r>
          </a:p>
          <a:p>
            <a:endParaRPr lang="en-CA" sz="2000" dirty="0">
              <a:solidFill>
                <a:schemeClr val="bg1">
                  <a:lumMod val="95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4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348</Words>
  <Application>Microsoft Office PowerPoint</Application>
  <PresentationFormat>Widescreen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Eras Light ITC</vt:lpstr>
      <vt:lpstr>Eras Medium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Lebeau</dc:creator>
  <cp:lastModifiedBy>Ryan Lebeau</cp:lastModifiedBy>
  <cp:revision>21</cp:revision>
  <dcterms:created xsi:type="dcterms:W3CDTF">2018-09-30T17:24:24Z</dcterms:created>
  <dcterms:modified xsi:type="dcterms:W3CDTF">2018-10-01T03:20:01Z</dcterms:modified>
</cp:coreProperties>
</file>